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9"/>
  </p:notesMasterIdLst>
  <p:handoutMasterIdLst>
    <p:handoutMasterId r:id="rId30"/>
  </p:handoutMasterIdLst>
  <p:sldIdLst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5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ove All" id="{1CF20649-CDF9-4BC1-9D0A-EC502CBD55FD}">
          <p14:sldIdLst>
            <p14:sldId id="258"/>
          </p14:sldIdLst>
        </p14:section>
        <p14:section name="Verse 1" id="{5EDE9936-A9F2-4A4A-BF52-FD81165F7CD2}">
          <p14:sldIdLst>
            <p14:sldId id="259"/>
            <p14:sldId id="260"/>
          </p14:sldIdLst>
        </p14:section>
        <p14:section name="Chorus" id="{52E8D810-2080-40F5-A22C-1D1B3F6BC9E9}">
          <p14:sldIdLst>
            <p14:sldId id="261"/>
            <p14:sldId id="262"/>
            <p14:sldId id="263"/>
          </p14:sldIdLst>
        </p14:section>
        <p14:section name="Verse 2" id="{16725012-CF18-437F-9098-4BE8D93EADA3}">
          <p14:sldIdLst>
            <p14:sldId id="264"/>
            <p14:sldId id="265"/>
          </p14:sldIdLst>
        </p14:section>
        <p14:section name="Chorus" id="{FA2407C7-5977-4531-8117-5BE99EEA1FD7}">
          <p14:sldIdLst>
            <p14:sldId id="280"/>
            <p14:sldId id="281"/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83" d="100"/>
          <a:sy n="83" d="100"/>
        </p:scale>
        <p:origin x="108" y="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246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Above All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Like a rose, trampled on the ground</a:t>
            </a:r>
          </a:p>
          <a:p>
            <a:r>
              <a:rPr lang="en-US" dirty="0"/>
              <a:t>You took the fall, and thought of me</a:t>
            </a:r>
          </a:p>
          <a:p>
            <a:r>
              <a:rPr lang="en-US" dirty="0"/>
              <a:t>Above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Above All</a:t>
            </a:r>
          </a:p>
        </p:txBody>
      </p:sp>
    </p:spTree>
    <p:extLst>
      <p:ext uri="{BB962C8B-B14F-4D97-AF65-F5344CB8AC3E}">
        <p14:creationId xmlns:p14="http://schemas.microsoft.com/office/powerpoint/2010/main" val="75762165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Above All</a:t>
            </a:r>
          </a:p>
        </p:txBody>
      </p:sp>
    </p:spTree>
    <p:extLst>
      <p:ext uri="{BB962C8B-B14F-4D97-AF65-F5344CB8AC3E}">
        <p14:creationId xmlns:p14="http://schemas.microsoft.com/office/powerpoint/2010/main" val="222318928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Above all powers,</a:t>
            </a:r>
          </a:p>
          <a:p>
            <a:r>
              <a:rPr lang="en-US" dirty="0"/>
              <a:t>Above all Kings</a:t>
            </a:r>
          </a:p>
          <a:p>
            <a:r>
              <a:rPr lang="en-US" dirty="0"/>
              <a:t>Above all nature, and all created things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Above All</a:t>
            </a:r>
          </a:p>
        </p:txBody>
      </p:sp>
    </p:spTree>
    <p:extLst>
      <p:ext uri="{BB962C8B-B14F-4D97-AF65-F5344CB8AC3E}">
        <p14:creationId xmlns:p14="http://schemas.microsoft.com/office/powerpoint/2010/main" val="240065001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Above all wisdom, and all the ways of man</a:t>
            </a:r>
          </a:p>
          <a:p>
            <a:r>
              <a:rPr lang="en-US" dirty="0"/>
              <a:t>You were here before the world began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Above All</a:t>
            </a:r>
          </a:p>
        </p:txBody>
      </p:sp>
    </p:spTree>
    <p:extLst>
      <p:ext uri="{BB962C8B-B14F-4D97-AF65-F5344CB8AC3E}">
        <p14:creationId xmlns:p14="http://schemas.microsoft.com/office/powerpoint/2010/main" val="345152161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Crucified,</a:t>
            </a:r>
          </a:p>
          <a:p>
            <a:r>
              <a:rPr lang="en-US" dirty="0"/>
              <a:t>laid behind a stone</a:t>
            </a:r>
          </a:p>
          <a:p>
            <a:r>
              <a:rPr lang="en-US" dirty="0"/>
              <a:t>You lived to die, rejected and alone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Above All</a:t>
            </a:r>
          </a:p>
        </p:txBody>
      </p:sp>
    </p:spTree>
    <p:extLst>
      <p:ext uri="{BB962C8B-B14F-4D97-AF65-F5344CB8AC3E}">
        <p14:creationId xmlns:p14="http://schemas.microsoft.com/office/powerpoint/2010/main" val="338135688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Like a rose, trampled on the ground</a:t>
            </a:r>
          </a:p>
          <a:p>
            <a:r>
              <a:rPr lang="en-US" dirty="0"/>
              <a:t>You took the fall, and thought of me</a:t>
            </a:r>
          </a:p>
          <a:p>
            <a:r>
              <a:rPr lang="en-US" dirty="0"/>
              <a:t>Above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Above All</a:t>
            </a:r>
          </a:p>
        </p:txBody>
      </p:sp>
    </p:spTree>
    <p:extLst>
      <p:ext uri="{BB962C8B-B14F-4D97-AF65-F5344CB8AC3E}">
        <p14:creationId xmlns:p14="http://schemas.microsoft.com/office/powerpoint/2010/main" val="164256605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Above All</a:t>
            </a:r>
          </a:p>
        </p:txBody>
      </p:sp>
    </p:spTree>
    <p:extLst>
      <p:ext uri="{BB962C8B-B14F-4D97-AF65-F5344CB8AC3E}">
        <p14:creationId xmlns:p14="http://schemas.microsoft.com/office/powerpoint/2010/main" val="218881089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Above all kingdoms,</a:t>
            </a:r>
          </a:p>
          <a:p>
            <a:r>
              <a:rPr lang="en-US" dirty="0"/>
              <a:t>Above all thrones</a:t>
            </a:r>
          </a:p>
          <a:p>
            <a:r>
              <a:rPr lang="en-US" dirty="0"/>
              <a:t>Above all wonders this world has ever known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Above All</a:t>
            </a:r>
          </a:p>
        </p:txBody>
      </p:sp>
    </p:spTree>
    <p:extLst>
      <p:ext uri="{BB962C8B-B14F-4D97-AF65-F5344CB8AC3E}">
        <p14:creationId xmlns:p14="http://schemas.microsoft.com/office/powerpoint/2010/main" val="417952032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Above all wealth and treasures of the earth</a:t>
            </a:r>
          </a:p>
          <a:p>
            <a:r>
              <a:rPr lang="en-US" dirty="0"/>
              <a:t>There's no way to measure what you're worth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Above All</a:t>
            </a:r>
          </a:p>
        </p:txBody>
      </p:sp>
    </p:spTree>
    <p:extLst>
      <p:ext uri="{BB962C8B-B14F-4D97-AF65-F5344CB8AC3E}">
        <p14:creationId xmlns:p14="http://schemas.microsoft.com/office/powerpoint/2010/main" val="402591275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Crucified,</a:t>
            </a:r>
          </a:p>
          <a:p>
            <a:r>
              <a:rPr lang="en-US" dirty="0"/>
              <a:t>laid behind a stone</a:t>
            </a:r>
          </a:p>
          <a:p>
            <a:r>
              <a:rPr lang="en-US" dirty="0"/>
              <a:t>You lived to die, rejected and alone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Above All</a:t>
            </a:r>
          </a:p>
        </p:txBody>
      </p:sp>
    </p:spTree>
    <p:extLst>
      <p:ext uri="{BB962C8B-B14F-4D97-AF65-F5344CB8AC3E}">
        <p14:creationId xmlns:p14="http://schemas.microsoft.com/office/powerpoint/2010/main" val="167229769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1421</TotalTime>
  <Words>151</Words>
  <Application>Microsoft Office PowerPoint</Application>
  <PresentationFormat>On-screen Show (4:3)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11</vt:i4>
      </vt:variant>
    </vt:vector>
  </HeadingPairs>
  <TitlesOfParts>
    <vt:vector size="33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202</cp:revision>
  <dcterms:created xsi:type="dcterms:W3CDTF">2011-12-04T14:58:54Z</dcterms:created>
  <dcterms:modified xsi:type="dcterms:W3CDTF">2024-05-14T03:15:18Z</dcterms:modified>
</cp:coreProperties>
</file>